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6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0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2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0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8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0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1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9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2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9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5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Thursday, November 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4">
                  <a:alpha val="61000"/>
                </a:schemeClr>
              </a:gs>
              <a:gs pos="100000">
                <a:schemeClr val="accent5">
                  <a:alpha val="89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5333145" y="0"/>
            <a:ext cx="6858855" cy="6857572"/>
          </a:xfrm>
          <a:prstGeom prst="rect">
            <a:avLst/>
          </a:prstGeom>
          <a:gradFill>
            <a:gsLst>
              <a:gs pos="8000">
                <a:schemeClr val="accent6">
                  <a:alpha val="11000"/>
                </a:schemeClr>
              </a:gs>
              <a:gs pos="100000">
                <a:schemeClr val="accent4">
                  <a:alpha val="70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7945" y="-1686055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D89D87-41BA-439B-9F16-2E935B484BF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26" y="908786"/>
            <a:ext cx="10908000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7F3AD4E-5E4E-4B23-92EE-E632230946E2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082" y="118069"/>
            <a:ext cx="3060000" cy="776262"/>
          </a:xfrm>
          <a:prstGeom prst="rect">
            <a:avLst/>
          </a:prstGeom>
        </p:spPr>
      </p:pic>
      <p:grpSp>
        <p:nvGrpSpPr>
          <p:cNvPr id="194" name="Group 193">
            <a:extLst>
              <a:ext uri="{FF2B5EF4-FFF2-40B4-BE49-F238E27FC236}">
                <a16:creationId xmlns:a16="http://schemas.microsoft.com/office/drawing/2014/main" id="{57A20CEA-6E19-4F2E-B26F-4B703FBD61AE}"/>
              </a:ext>
            </a:extLst>
          </p:cNvPr>
          <p:cNvGrpSpPr/>
          <p:nvPr/>
        </p:nvGrpSpPr>
        <p:grpSpPr>
          <a:xfrm>
            <a:off x="8962595" y="131213"/>
            <a:ext cx="3117487" cy="763118"/>
            <a:chOff x="8962595" y="131213"/>
            <a:chExt cx="3117487" cy="763118"/>
          </a:xfrm>
        </p:grpSpPr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645FF627-12E0-470E-9E04-1CAA4B1EA5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588" t="1" r="67009" b="-3427"/>
            <a:stretch/>
          </p:blipFill>
          <p:spPr>
            <a:xfrm>
              <a:off x="8962595" y="159437"/>
              <a:ext cx="772387" cy="522026"/>
            </a:xfrm>
            <a:prstGeom prst="rect">
              <a:avLst/>
            </a:prstGeom>
          </p:spPr>
        </p:pic>
        <p:pic>
          <p:nvPicPr>
            <p:cNvPr id="196" name="Picture 195">
              <a:extLst>
                <a:ext uri="{FF2B5EF4-FFF2-40B4-BE49-F238E27FC236}">
                  <a16:creationId xmlns:a16="http://schemas.microsoft.com/office/drawing/2014/main" id="{78AB2BAC-6F35-4047-8CAA-EAE33278D8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727" t="19894" r="-6036" b="-4106"/>
            <a:stretch/>
          </p:blipFill>
          <p:spPr>
            <a:xfrm>
              <a:off x="9680859" y="131213"/>
              <a:ext cx="2399223" cy="7631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6030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4">
                  <a:alpha val="61000"/>
                </a:schemeClr>
              </a:gs>
              <a:gs pos="100000">
                <a:schemeClr val="accent5">
                  <a:alpha val="89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5333145" y="0"/>
            <a:ext cx="6858855" cy="6857572"/>
          </a:xfrm>
          <a:prstGeom prst="rect">
            <a:avLst/>
          </a:prstGeom>
          <a:gradFill>
            <a:gsLst>
              <a:gs pos="8000">
                <a:schemeClr val="accent6">
                  <a:alpha val="11000"/>
                </a:schemeClr>
              </a:gs>
              <a:gs pos="100000">
                <a:schemeClr val="accent4">
                  <a:alpha val="70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7945" y="-1686055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53DFB8-28A8-43CB-920C-300B78A0CEC7}"/>
              </a:ext>
            </a:extLst>
          </p:cNvPr>
          <p:cNvSpPr txBox="1"/>
          <p:nvPr/>
        </p:nvSpPr>
        <p:spPr>
          <a:xfrm>
            <a:off x="1134753" y="2313427"/>
            <a:ext cx="9745717" cy="2703689"/>
          </a:xfrm>
          <a:prstGeom prst="rect">
            <a:avLst/>
          </a:prstGeom>
          <a:noFill/>
          <a:ln w="57150" cmpd="thinThick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a times people say, curd is cold. First of all if it is not refrigerated it will not be cold and secondly during the process of curdling a lot of heat is generated, which helps in the process of curdling. And therefore, I believe it is not naturally cold.</a:t>
            </a:r>
          </a:p>
        </p:txBody>
      </p:sp>
    </p:spTree>
    <p:extLst>
      <p:ext uri="{BB962C8B-B14F-4D97-AF65-F5344CB8AC3E}">
        <p14:creationId xmlns:p14="http://schemas.microsoft.com/office/powerpoint/2010/main" val="312499320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Custom 5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56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Gill Sans Nova</vt:lpstr>
      <vt:lpstr>GradientRiseVTI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</cp:revision>
  <dcterms:created xsi:type="dcterms:W3CDTF">2020-11-05T07:53:07Z</dcterms:created>
  <dcterms:modified xsi:type="dcterms:W3CDTF">2020-11-05T08:24:55Z</dcterms:modified>
</cp:coreProperties>
</file>