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6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Thursday, November 5,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0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997B-D473-47DE-8B7B-22AB6F3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6035-4B81-4537-A22D-92C2E0DB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A44D-F637-4017-BAA2-77756A38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ABC0-2199-478F-BA77-33A651B6CB89}" type="datetime2">
              <a:rPr lang="en-US" smtClean="0"/>
              <a:t>Thursday, November 5,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DCE6-ED7D-417C-ABD4-41D6157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F19A-FDAE-446A-A6B6-128F7F96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2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D838-45E9-4D61-AA4E-92A32B57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2628900" cy="571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83D0-4392-4364-8A2D-C47A2AF7A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57199"/>
            <a:ext cx="7734300" cy="571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36C9-28D5-4820-84F1-E4B9F4E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C6-DF61-47F4-B8C5-1B70E884BF06}" type="datetime2">
              <a:rPr lang="en-US" smtClean="0"/>
              <a:t>Thursday, November 5,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EDC8-558D-4646-86D9-A5424CF2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7537-E67A-411A-BBA4-061521D3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0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3080"/>
            <a:ext cx="10240903" cy="1233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DA15-1EAB-4524-9BB7-8A7DA82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50C-7EEE-46CD-BAF7-BBC4026D959A}" type="datetime2">
              <a:rPr lang="en-US" smtClean="0"/>
              <a:t>Thursday, November 5,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3B9-7818-489D-AFFB-B6EAD27F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8D36-894E-4FCB-B8BB-84DE8994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87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2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A80A-FCDD-4009-9A1F-8B548178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11C4-AE09-4254-A5E3-6DA9B099C971}" type="datetime2">
              <a:rPr lang="en-US" smtClean="0"/>
              <a:t>Thursday, November 5,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3422-56D9-4942-BC63-831AED91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4B42A-AC2C-4FD8-AD0D-BECDD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08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457200"/>
            <a:ext cx="10309745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975F2-7A90-4820-B90F-D28E31A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2C3-E082-4760-93B2-E209268DD00C}" type="datetime2">
              <a:rPr lang="en-US" smtClean="0"/>
              <a:t>Thursday, November 5,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FAD5-8AF8-4610-8324-85AA062E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8CC8-C46E-4A10-8A83-7A25106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1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90" y="457200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B698E-FAE5-4F2C-AE0E-4FD281E8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C950-F824-48B9-B984-CAEE265865E5}" type="datetime2">
              <a:rPr lang="en-US" smtClean="0"/>
              <a:t>Thursday, November 5,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4BB6C-CAA4-4EA8-8EA1-65ADE05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6A12-0532-47CA-B070-232141C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99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982199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94142-C469-4B0E-8C01-C64BA28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A0F-68E7-4D17-BB84-ED1BA4F6AC6B}" type="datetime2">
              <a:rPr lang="en-US" smtClean="0"/>
              <a:t>Thursday, November 5,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AFCE6-5C7E-438F-8D4A-21E15568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FD88-63EA-427F-978C-B7844D1A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21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A4F0-76A5-4852-982B-32B3B685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C4F-EDA1-4BA2-BFF3-FE5B31CCB58B}" type="datetime2">
              <a:rPr lang="en-US" smtClean="0"/>
              <a:t>Thursday, November 5,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0CFAE-4BEB-4272-A2E6-FDD9D6A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71B7-74B7-4CF1-8FE0-F4863CD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9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55" y="457200"/>
            <a:ext cx="3932237" cy="19214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987425"/>
            <a:ext cx="5707257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998A4-FD2F-4126-99C5-E2063AE0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694C-1394-4838-A564-7380835C2E77}" type="datetime2">
              <a:rPr lang="en-US" smtClean="0"/>
              <a:t>Thursday, November 5,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57D3-F808-4DB2-9C9C-B185E71F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BC9B-21D1-4D2D-B02E-C887A02C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5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EC2-2D8C-4E8D-8CC7-9676480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66" y="6811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6AF89-5FBD-43DD-958D-A5C608AE2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4742" y="858417"/>
            <a:ext cx="5520645" cy="50026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0A545-2CE6-48C4-A725-EF68A3F1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8966" y="22813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6B2-6FE6-4352-BBF9-84BCD94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4B19-1A00-4EDB-8425-E1827A377364}" type="datetime2">
              <a:rPr lang="en-US" smtClean="0"/>
              <a:t>Thursday, November 5,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91BC-29A5-4182-BD83-9D99D2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C78F-6633-4604-8832-8E9D2DC7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1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bg1"/>
                </a:solidFill>
              </a:defRPr>
            </a:lvl1pPr>
          </a:lstStyle>
          <a:p>
            <a:fld id="{10076A27-8146-4F75-9851-A83577C6FD8A}" type="datetime2">
              <a:rPr lang="en-US" smtClean="0"/>
              <a:t>Thursday, November 5,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96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0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72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4">
                  <a:alpha val="61000"/>
                </a:schemeClr>
              </a:gs>
              <a:gs pos="100000">
                <a:schemeClr val="accent5">
                  <a:alpha val="89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5333145" y="0"/>
            <a:ext cx="6858855" cy="6857572"/>
          </a:xfrm>
          <a:prstGeom prst="rect">
            <a:avLst/>
          </a:prstGeom>
          <a:gradFill>
            <a:gsLst>
              <a:gs pos="8000">
                <a:schemeClr val="accent6">
                  <a:alpha val="11000"/>
                </a:schemeClr>
              </a:gs>
              <a:gs pos="100000">
                <a:schemeClr val="accent4">
                  <a:alpha val="70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7945" y="-1686055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D89D87-41BA-439B-9F16-2E935B484BF4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26" y="908786"/>
            <a:ext cx="10908000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7F3AD4E-5E4E-4B23-92EE-E632230946E2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082" y="118069"/>
            <a:ext cx="3060000" cy="776262"/>
          </a:xfrm>
          <a:prstGeom prst="rect">
            <a:avLst/>
          </a:prstGeom>
        </p:spPr>
      </p:pic>
      <p:grpSp>
        <p:nvGrpSpPr>
          <p:cNvPr id="194" name="Group 193">
            <a:extLst>
              <a:ext uri="{FF2B5EF4-FFF2-40B4-BE49-F238E27FC236}">
                <a16:creationId xmlns:a16="http://schemas.microsoft.com/office/drawing/2014/main" id="{57A20CEA-6E19-4F2E-B26F-4B703FBD61AE}"/>
              </a:ext>
            </a:extLst>
          </p:cNvPr>
          <p:cNvGrpSpPr/>
          <p:nvPr/>
        </p:nvGrpSpPr>
        <p:grpSpPr>
          <a:xfrm>
            <a:off x="8962595" y="131213"/>
            <a:ext cx="3117487" cy="763118"/>
            <a:chOff x="8962595" y="131213"/>
            <a:chExt cx="3117487" cy="763118"/>
          </a:xfrm>
        </p:grpSpPr>
        <p:pic>
          <p:nvPicPr>
            <p:cNvPr id="195" name="Picture 194">
              <a:extLst>
                <a:ext uri="{FF2B5EF4-FFF2-40B4-BE49-F238E27FC236}">
                  <a16:creationId xmlns:a16="http://schemas.microsoft.com/office/drawing/2014/main" id="{645FF627-12E0-470E-9E04-1CAA4B1EA56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9588" t="1" r="67009" b="-3427"/>
            <a:stretch/>
          </p:blipFill>
          <p:spPr>
            <a:xfrm>
              <a:off x="8962595" y="159437"/>
              <a:ext cx="772387" cy="522026"/>
            </a:xfrm>
            <a:prstGeom prst="rect">
              <a:avLst/>
            </a:prstGeom>
          </p:spPr>
        </p:pic>
        <p:pic>
          <p:nvPicPr>
            <p:cNvPr id="196" name="Picture 195">
              <a:extLst>
                <a:ext uri="{FF2B5EF4-FFF2-40B4-BE49-F238E27FC236}">
                  <a16:creationId xmlns:a16="http://schemas.microsoft.com/office/drawing/2014/main" id="{78AB2BAC-6F35-4047-8CAA-EAE33278D8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727" t="19894" r="-6036" b="-4106"/>
            <a:stretch/>
          </p:blipFill>
          <p:spPr>
            <a:xfrm>
              <a:off x="9680859" y="131213"/>
              <a:ext cx="2399223" cy="76311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60308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0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72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4">
                  <a:alpha val="61000"/>
                </a:schemeClr>
              </a:gs>
              <a:gs pos="100000">
                <a:schemeClr val="accent5">
                  <a:alpha val="89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5333145" y="0"/>
            <a:ext cx="6858855" cy="6857572"/>
          </a:xfrm>
          <a:prstGeom prst="rect">
            <a:avLst/>
          </a:prstGeom>
          <a:gradFill>
            <a:gsLst>
              <a:gs pos="8000">
                <a:schemeClr val="accent6">
                  <a:alpha val="11000"/>
                </a:schemeClr>
              </a:gs>
              <a:gs pos="100000">
                <a:schemeClr val="accent4">
                  <a:alpha val="70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7945" y="-1686055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53DFB8-28A8-43CB-920C-300B78A0CEC7}"/>
              </a:ext>
            </a:extLst>
          </p:cNvPr>
          <p:cNvSpPr txBox="1"/>
          <p:nvPr/>
        </p:nvSpPr>
        <p:spPr>
          <a:xfrm>
            <a:off x="1134753" y="2313427"/>
            <a:ext cx="9745717" cy="2703689"/>
          </a:xfrm>
          <a:prstGeom prst="rect">
            <a:avLst/>
          </a:prstGeom>
          <a:noFill/>
          <a:ln w="57150" cmpd="thinThick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a times people say, curd is cold. First of all if it is not refrigerated it will not be cold and secondly during the process of curdling a lot of heat is generated, which helps in the process of curdling. And therefore, I believe it is not naturally cold.</a:t>
            </a:r>
          </a:p>
        </p:txBody>
      </p:sp>
    </p:spTree>
    <p:extLst>
      <p:ext uri="{BB962C8B-B14F-4D97-AF65-F5344CB8AC3E}">
        <p14:creationId xmlns:p14="http://schemas.microsoft.com/office/powerpoint/2010/main" val="3124993205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Custom 5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56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Gill Sans Nova</vt:lpstr>
      <vt:lpstr>GradientRiseVTI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</cp:revision>
  <dcterms:created xsi:type="dcterms:W3CDTF">2020-11-05T07:53:07Z</dcterms:created>
  <dcterms:modified xsi:type="dcterms:W3CDTF">2020-11-05T08:24:55Z</dcterms:modified>
</cp:coreProperties>
</file>